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 Light" panose="020B0604020202020204" charset="0"/>
      <p:regular r:id="rId11"/>
    </p:embeddedFont>
    <p:embeddedFont>
      <p:font typeface="Red Hat Text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481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956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Computing: The Next Frontier in AI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6270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revolution in computation and artificial intelligence.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132784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340287" y="5114925"/>
            <a:ext cx="293786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 smtClean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22071A3237 – M </a:t>
            </a:r>
            <a:r>
              <a:rPr lang="en-US" sz="2350" b="1" dirty="0" err="1" smtClean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Thoran</a:t>
            </a:r>
            <a:r>
              <a:rPr lang="en-US" sz="2350" b="1" dirty="0" smtClean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Chandra</a:t>
            </a:r>
          </a:p>
          <a:p>
            <a:pPr marL="0" indent="0" algn="l">
              <a:lnSpc>
                <a:spcPts val="3250"/>
              </a:lnSpc>
              <a:buNone/>
            </a:pPr>
            <a:r>
              <a:rPr lang="en-US" sz="2350" b="1" dirty="0" smtClean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22071A3258 – Tejasree </a:t>
            </a:r>
            <a:r>
              <a:rPr lang="en-US" sz="2350" b="1" dirty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Lokireddy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1239"/>
            <a:ext cx="68790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Introduction to Quantum 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7400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Bridging Quantum Computing and Artificial Intelligence.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Classical limitations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956810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Classical computing struggles with complex AI tasks.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speedup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956810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Quantum computing offers exponential speedup.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877901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Synergistic potential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7901" y="4956810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Quantum algorithms enhance AI models.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1474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Core Concepts of Quantum Computing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8509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6424374" y="290893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8509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Qubits vs. Bits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346490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Qubit as 0, 1, or both simultaneously, unlike a bit. Entangled qubits are interconnected, measuring one instantly reveals the other's state.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85095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10278308" y="290893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8509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Gates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346490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Manipulating Qubits using quantum gates, analogous to logic gates in classical computing.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615315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3" name="Text 10"/>
          <p:cNvSpPr/>
          <p:nvPr/>
        </p:nvSpPr>
        <p:spPr>
          <a:xfrm>
            <a:off x="6424374" y="621113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615315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Algorithms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64868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Harnessing quantum phenomena for exponential speedup in tasks like unstructured search or factoring large numbers.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0412" y="674846"/>
            <a:ext cx="7815977" cy="1116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Advantages of Quantum Computing for AI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150412" y="2075498"/>
            <a:ext cx="7815977" cy="1075730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6340078" y="2265164"/>
            <a:ext cx="2232065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Exponential Speedup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40078" y="2657951"/>
            <a:ext cx="743664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Training large neural networks like GPT-3 can be significantly accelerated.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150412" y="3340894"/>
            <a:ext cx="7815977" cy="1075730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6340078" y="3530560"/>
            <a:ext cx="2320290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Enhanced Optimization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40078" y="3923348"/>
            <a:ext cx="743664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Finding optimal solutions in AI models using quantum annealing, improving performance.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150412" y="4606290"/>
            <a:ext cx="7815977" cy="1379339"/>
          </a:xfrm>
          <a:prstGeom prst="roundRect">
            <a:avLst>
              <a:gd name="adj" fmla="val 2063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6340078" y="4795957"/>
            <a:ext cx="298025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Improved Pattern Recognition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40078" y="5188744"/>
            <a:ext cx="7436644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Quantum machine learning algorithms enhance pattern recognition accuracy in certain datasets.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50412" y="6175296"/>
            <a:ext cx="7815977" cy="1379339"/>
          </a:xfrm>
          <a:prstGeom prst="roundRect">
            <a:avLst>
              <a:gd name="adj" fmla="val 2063"/>
            </a:avLst>
          </a:prstGeom>
          <a:solidFill>
            <a:srgbClr val="F3E8E8"/>
          </a:solidFill>
          <a:ln/>
        </p:spPr>
      </p:sp>
      <p:sp>
        <p:nvSpPr>
          <p:cNvPr id="14" name="Text 11"/>
          <p:cNvSpPr/>
          <p:nvPr/>
        </p:nvSpPr>
        <p:spPr>
          <a:xfrm>
            <a:off x="6340078" y="6364962"/>
            <a:ext cx="2232065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Handling Big Data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40078" y="6757749"/>
            <a:ext cx="7436644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Quantum algorithms for dimensionality reduction and feature selection help process and analyze massive datasets.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673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838" y="3498175"/>
            <a:ext cx="6503551" cy="674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Challenges and Limitations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38" y="4516874"/>
            <a:ext cx="573405" cy="5734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2838" y="5319593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Hardware Instability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02838" y="5794534"/>
            <a:ext cx="2998113" cy="146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Qubit decoherence due to environmental noise and the need for complex error correction codes.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042" y="4516874"/>
            <a:ext cx="573405" cy="5734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45042" y="5319593"/>
            <a:ext cx="2698790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Scalability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45042" y="5794534"/>
            <a:ext cx="2998113" cy="146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Building large-scale quantum computers with thousands or millions of qubits is a major challenge.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7245" y="4516874"/>
            <a:ext cx="573405" cy="5734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7245" y="5319593"/>
            <a:ext cx="287154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Algorithm Development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87245" y="5794534"/>
            <a:ext cx="2998113" cy="146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Designing quantum algorithms for specific AI tasks is a bottleneck, with limited availability.</a:t>
            </a:r>
            <a:endParaRPr lang="en-US" sz="18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9449" y="4516874"/>
            <a:ext cx="573405" cy="57340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29449" y="5319593"/>
            <a:ext cx="2998113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Software Development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29449" y="6131838"/>
            <a:ext cx="2998113" cy="146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Requires specialized expertise and advanced tools for quantum software development.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5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295" y="2824877"/>
            <a:ext cx="4358640" cy="544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 Cases in AI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7303770" y="3647480"/>
            <a:ext cx="22860" cy="4075152"/>
          </a:xfrm>
          <a:prstGeom prst="roundRect">
            <a:avLst>
              <a:gd name="adj" fmla="val 121553"/>
            </a:avLst>
          </a:prstGeom>
          <a:solidFill>
            <a:srgbClr val="D9CECE"/>
          </a:solidFill>
          <a:ln/>
        </p:spPr>
      </p:sp>
      <p:sp>
        <p:nvSpPr>
          <p:cNvPr id="5" name="Shape 2"/>
          <p:cNvSpPr/>
          <p:nvPr/>
        </p:nvSpPr>
        <p:spPr>
          <a:xfrm>
            <a:off x="6574036" y="4052768"/>
            <a:ext cx="555665" cy="22860"/>
          </a:xfrm>
          <a:prstGeom prst="roundRect">
            <a:avLst>
              <a:gd name="adj" fmla="val 121553"/>
            </a:avLst>
          </a:prstGeom>
          <a:solidFill>
            <a:srgbClr val="D9CECE"/>
          </a:solidFill>
          <a:ln/>
        </p:spPr>
      </p:sp>
      <p:sp>
        <p:nvSpPr>
          <p:cNvPr id="6" name="Shape 3"/>
          <p:cNvSpPr/>
          <p:nvPr/>
        </p:nvSpPr>
        <p:spPr>
          <a:xfrm>
            <a:off x="7106841" y="3855839"/>
            <a:ext cx="416719" cy="41671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7184469" y="3900785"/>
            <a:ext cx="26146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3698319" y="3832622"/>
            <a:ext cx="2690693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Machine Learning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48295" y="4216003"/>
            <a:ext cx="57407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Enhancing classification and regression tasks using quantum algorithms like QSVMs and QNNs.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500699" y="4978837"/>
            <a:ext cx="555665" cy="22860"/>
          </a:xfrm>
          <a:prstGeom prst="roundRect">
            <a:avLst>
              <a:gd name="adj" fmla="val 121553"/>
            </a:avLst>
          </a:prstGeom>
          <a:solidFill>
            <a:srgbClr val="D9CECE"/>
          </a:solidFill>
          <a:ln/>
        </p:spPr>
      </p:sp>
      <p:sp>
        <p:nvSpPr>
          <p:cNvPr id="11" name="Shape 8"/>
          <p:cNvSpPr/>
          <p:nvPr/>
        </p:nvSpPr>
        <p:spPr>
          <a:xfrm>
            <a:off x="7106841" y="4781907"/>
            <a:ext cx="416719" cy="41671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7184469" y="4826853"/>
            <a:ext cx="26146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8241387" y="4758690"/>
            <a:ext cx="2214801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Optimization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241387" y="5142071"/>
            <a:ext cx="57407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Solving complex optimization problems in AI, such as portfolio optimization and fraud detection.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574036" y="5812393"/>
            <a:ext cx="555665" cy="22860"/>
          </a:xfrm>
          <a:prstGeom prst="roundRect">
            <a:avLst>
              <a:gd name="adj" fmla="val 121553"/>
            </a:avLst>
          </a:prstGeom>
          <a:solidFill>
            <a:srgbClr val="D9CECE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6841" y="5615464"/>
            <a:ext cx="416719" cy="41671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7" name="Text 14"/>
          <p:cNvSpPr/>
          <p:nvPr/>
        </p:nvSpPr>
        <p:spPr>
          <a:xfrm>
            <a:off x="7184469" y="5660410"/>
            <a:ext cx="26146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2575798" y="5592247"/>
            <a:ext cx="381321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Natural Language Processing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48295" y="5975628"/>
            <a:ext cx="57407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Accelerating NLP tasks like sentiment analysis and machine translation.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500699" y="6645950"/>
            <a:ext cx="555665" cy="22860"/>
          </a:xfrm>
          <a:prstGeom prst="roundRect">
            <a:avLst>
              <a:gd name="adj" fmla="val 121553"/>
            </a:avLst>
          </a:prstGeom>
          <a:solidFill>
            <a:srgbClr val="D9CECE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6841" y="6449020"/>
            <a:ext cx="416719" cy="416719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22" name="Text 19"/>
          <p:cNvSpPr/>
          <p:nvPr/>
        </p:nvSpPr>
        <p:spPr>
          <a:xfrm>
            <a:off x="7184469" y="6493966"/>
            <a:ext cx="26146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8241387" y="6425803"/>
            <a:ext cx="2179320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Quantum Robotics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241387" y="6809184"/>
            <a:ext cx="574071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Improving robot perception and decision-making, including path planning for autonomous vehicles.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539" y="599123"/>
            <a:ext cx="5735717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Future of Quantum AI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539" y="1530668"/>
            <a:ext cx="1048822" cy="15249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924" y="1740337"/>
            <a:ext cx="2570440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Near-term Applications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583924" y="2174677"/>
            <a:ext cx="631233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Hybrid quantum-classical algorithms leveraging the strengths of both quantum and classical computers.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0539" y="3055620"/>
            <a:ext cx="1048822" cy="15249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3924" y="3265289"/>
            <a:ext cx="2467928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Long-term Vision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583924" y="3699629"/>
            <a:ext cx="631233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Fault-tolerant quantum computers revolutionizing AI, leading to breakthroughs in various industries.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0539" y="4580573"/>
            <a:ext cx="1048822" cy="15249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3924" y="4790242"/>
            <a:ext cx="2761298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Investment and Research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583924" y="5224582"/>
            <a:ext cx="631233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Growing interest from governments and industry, with significant investments and active participation from tech giants and startups.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0539" y="6105525"/>
            <a:ext cx="1048822" cy="15249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83924" y="6315194"/>
            <a:ext cx="2467928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Impact on Society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583924" y="6749534"/>
            <a:ext cx="6312337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Transforming various industries and aspects of life, revolutionizing healthcare, finance, and scientific research.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Quantum Computing: A paradigm shift in computation. Quantum AI: Unleashing new possibilities in artificial intelligence. The future is quantum: Prepare for the quantum revolution in AI!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457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Roboto Light</vt:lpstr>
      <vt:lpstr>Red Hat Text</vt:lpstr>
      <vt:lpstr>Arial</vt:lpstr>
      <vt:lpstr>Calibri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2</cp:revision>
  <dcterms:created xsi:type="dcterms:W3CDTF">2025-03-07T11:45:23Z</dcterms:created>
  <dcterms:modified xsi:type="dcterms:W3CDTF">2025-03-07T11:48:22Z</dcterms:modified>
</cp:coreProperties>
</file>